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2" r:id="rId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94660"/>
  </p:normalViewPr>
  <p:slideViewPr>
    <p:cSldViewPr>
      <p:cViewPr varScale="1">
        <p:scale>
          <a:sx n="103" d="100"/>
          <a:sy n="103" d="100"/>
        </p:scale>
        <p:origin x="-2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1295775" y="1951083"/>
            <a:ext cx="7558687" cy="260719"/>
          </a:xfrm>
          <a:prstGeom prst="rect">
            <a:avLst/>
          </a:prstGeom>
          <a:solidFill>
            <a:srgbClr val="DADA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74" tIns="32136" rIns="64274" bIns="32136" rtlCol="0" anchor="ctr"/>
          <a:lstStyle/>
          <a:p>
            <a:pPr algn="ctr"/>
            <a:endParaRPr lang="nb-NO"/>
          </a:p>
        </p:txBody>
      </p:sp>
      <p:sp>
        <p:nvSpPr>
          <p:cNvPr id="9" name="Rektangel 8"/>
          <p:cNvSpPr/>
          <p:nvPr/>
        </p:nvSpPr>
        <p:spPr>
          <a:xfrm>
            <a:off x="253126" y="1948926"/>
            <a:ext cx="1043819" cy="260719"/>
          </a:xfrm>
          <a:prstGeom prst="rect">
            <a:avLst/>
          </a:prstGeom>
          <a:solidFill>
            <a:srgbClr val="ED9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74" tIns="32136" rIns="64274" bIns="32136" rtlCol="0" anchor="ctr"/>
          <a:lstStyle/>
          <a:p>
            <a:pPr algn="ctr"/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36470" y="1380605"/>
            <a:ext cx="5870848" cy="502024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nn-NO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36468" y="1099100"/>
            <a:ext cx="5870846" cy="339502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ED9300"/>
                </a:solidFill>
              </a:defRPr>
            </a:lvl1pPr>
            <a:lvl2pPr marL="4570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1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n-NO" smtClean="0"/>
              <a:t>Klikk for å redigere undertittelstil i malen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1559719" y="1999467"/>
            <a:ext cx="7246080" cy="172125"/>
          </a:xfrm>
        </p:spPr>
        <p:txBody>
          <a:bodyPr/>
          <a:lstStyle>
            <a:lvl1pPr>
              <a:defRPr b="0"/>
            </a:lvl1pPr>
          </a:lstStyle>
          <a:p>
            <a:endParaRPr lang="nb-NO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5238" y="-5421"/>
            <a:ext cx="1508763" cy="88297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421"/>
            <a:ext cx="1354458" cy="1808801"/>
          </a:xfrm>
          <a:prstGeom prst="rect">
            <a:avLst/>
          </a:prstGeom>
        </p:spPr>
      </p:pic>
      <p:pic>
        <p:nvPicPr>
          <p:cNvPr id="6" name="Picture 5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56" y="2479826"/>
            <a:ext cx="8606105" cy="4135442"/>
          </a:xfrm>
          <a:prstGeom prst="rect">
            <a:avLst/>
          </a:prstGeom>
        </p:spPr>
      </p:pic>
      <p:sp>
        <p:nvSpPr>
          <p:cNvPr id="12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253126" y="1993709"/>
            <a:ext cx="1042389" cy="172125"/>
          </a:xfrm>
        </p:spPr>
        <p:txBody>
          <a:bodyPr/>
          <a:lstStyle>
            <a:lvl1pPr>
              <a:defRPr spc="80" baseline="0"/>
            </a:lvl1pPr>
          </a:lstStyle>
          <a:p>
            <a:fld id="{62CCA688-0196-4668-938E-5AB69FE9DEDA}" type="datetimeFigureOut">
              <a:rPr lang="nb-NO" smtClean="0"/>
              <a:t>12.05.2014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smtClean="0"/>
              <a:t>Klikk for å redigere tittelstil</a:t>
            </a:r>
            <a:endParaRPr lang="nb-NO" dirty="0"/>
          </a:p>
        </p:txBody>
      </p:sp>
      <p:sp>
        <p:nvSpPr>
          <p:cNvPr id="8" name="Plassholder for tekst 7"/>
          <p:cNvSpPr>
            <a:spLocks noGrp="1"/>
          </p:cNvSpPr>
          <p:nvPr>
            <p:ph type="body" sz="quarter" idx="13"/>
          </p:nvPr>
        </p:nvSpPr>
        <p:spPr>
          <a:xfrm>
            <a:off x="1275280" y="699472"/>
            <a:ext cx="5692781" cy="354711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ED901A"/>
                </a:solidFill>
              </a:defRPr>
            </a:lvl1pPr>
          </a:lstStyle>
          <a:p>
            <a:pPr lvl="0"/>
            <a:r>
              <a:rPr lang="nn-NO" smtClean="0"/>
              <a:t>Tekststilar i malen</a:t>
            </a:r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544132" y="6384922"/>
            <a:ext cx="7246080" cy="172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470558" y="6160824"/>
            <a:ext cx="259723" cy="15189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DE8D9C2-5F05-44EF-B7C1-1B71CE36FE82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2"/>
          </p:nvPr>
        </p:nvSpPr>
        <p:spPr>
          <a:xfrm>
            <a:off x="258951" y="6385407"/>
            <a:ext cx="1025822" cy="172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 b="0" spc="80" baseline="0">
                <a:solidFill>
                  <a:schemeClr val="bg1"/>
                </a:solidFill>
              </a:defRPr>
            </a:lvl1pPr>
          </a:lstStyle>
          <a:p>
            <a:fld id="{62CCA688-0196-4668-938E-5AB69FE9DEDA}" type="datetimeFigureOut">
              <a:rPr lang="nb-NO" smtClean="0"/>
              <a:t>12.05.2014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lasshaldar for dato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3" name="2 Plasshaldar for botntekst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3 Plasshaldar for lysbiletnumm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6EC966-61E5-4BEA-A9D4-8396B2331BD3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78785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n-NO" smtClean="0"/>
              <a:t>Tekststilar i malen</a:t>
            </a:r>
          </a:p>
          <a:p>
            <a:pPr lvl="1"/>
            <a:r>
              <a:rPr lang="nn-NO" smtClean="0"/>
              <a:t>Andre nivå</a:t>
            </a:r>
          </a:p>
          <a:p>
            <a:pPr lvl="2"/>
            <a:r>
              <a:rPr lang="nn-NO" smtClean="0"/>
              <a:t>Tredje nivå</a:t>
            </a:r>
          </a:p>
          <a:p>
            <a:pPr lvl="3"/>
            <a:r>
              <a:rPr lang="nn-NO" smtClean="0"/>
              <a:t>Fjerde nivå</a:t>
            </a:r>
          </a:p>
          <a:p>
            <a:pPr lvl="4"/>
            <a:r>
              <a:rPr lang="nn-NO" smtClean="0"/>
              <a:t>Femte nivå</a:t>
            </a:r>
            <a:endParaRPr lang="nb-NO" dirty="0"/>
          </a:p>
        </p:txBody>
      </p:sp>
      <p:sp>
        <p:nvSpPr>
          <p:cNvPr id="8" name="Plassholder for tekst 7"/>
          <p:cNvSpPr>
            <a:spLocks noGrp="1"/>
          </p:cNvSpPr>
          <p:nvPr>
            <p:ph type="body" sz="quarter" idx="13"/>
          </p:nvPr>
        </p:nvSpPr>
        <p:spPr>
          <a:xfrm>
            <a:off x="1275280" y="699472"/>
            <a:ext cx="5692781" cy="354711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ED9300"/>
                </a:solidFill>
              </a:defRPr>
            </a:lvl1pPr>
          </a:lstStyle>
          <a:p>
            <a:pPr lvl="0"/>
            <a:r>
              <a:rPr lang="nn-NO" smtClean="0"/>
              <a:t>Tekststilar i malen</a:t>
            </a:r>
          </a:p>
        </p:txBody>
      </p:sp>
      <p:sp>
        <p:nvSpPr>
          <p:cNvPr id="11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544132" y="6384922"/>
            <a:ext cx="7246080" cy="172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12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470558" y="6160824"/>
            <a:ext cx="259723" cy="15189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DE8D9C2-5F05-44EF-B7C1-1B71CE36FE82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258951" y="6385407"/>
            <a:ext cx="1025822" cy="172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 b="0" spc="80" baseline="0">
                <a:solidFill>
                  <a:schemeClr val="bg1"/>
                </a:solidFill>
              </a:defRPr>
            </a:lvl1pPr>
          </a:lstStyle>
          <a:p>
            <a:fld id="{62CCA688-0196-4668-938E-5AB69FE9DEDA}" type="datetimeFigureOut">
              <a:rPr lang="nb-NO" smtClean="0"/>
              <a:t>12.05.2014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tellysbilde m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1295775" y="1951083"/>
            <a:ext cx="7558687" cy="260719"/>
          </a:xfrm>
          <a:prstGeom prst="rect">
            <a:avLst/>
          </a:prstGeom>
          <a:solidFill>
            <a:srgbClr val="DADA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74" tIns="32136" rIns="64274" bIns="32136" rtlCol="0" anchor="ctr"/>
          <a:lstStyle/>
          <a:p>
            <a:pPr algn="ctr"/>
            <a:endParaRPr lang="nb-NO"/>
          </a:p>
        </p:txBody>
      </p:sp>
      <p:sp>
        <p:nvSpPr>
          <p:cNvPr id="9" name="Rektangel 8"/>
          <p:cNvSpPr/>
          <p:nvPr/>
        </p:nvSpPr>
        <p:spPr>
          <a:xfrm>
            <a:off x="253126" y="1948926"/>
            <a:ext cx="1043819" cy="260719"/>
          </a:xfrm>
          <a:prstGeom prst="rect">
            <a:avLst/>
          </a:prstGeom>
          <a:solidFill>
            <a:srgbClr val="ED9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74" tIns="32136" rIns="64274" bIns="32136" rtlCol="0" anchor="ctr"/>
          <a:lstStyle/>
          <a:p>
            <a:pPr algn="ctr"/>
            <a:endParaRPr lang="nb-NO"/>
          </a:p>
        </p:txBody>
      </p:sp>
      <p:sp>
        <p:nvSpPr>
          <p:cNvPr id="15" name="Plassholder for bilde 14"/>
          <p:cNvSpPr>
            <a:spLocks noGrp="1"/>
          </p:cNvSpPr>
          <p:nvPr>
            <p:ph type="pic" sz="quarter" idx="12" hasCustomPrompt="1"/>
          </p:nvPr>
        </p:nvSpPr>
        <p:spPr>
          <a:xfrm>
            <a:off x="253128" y="2480626"/>
            <a:ext cx="8606250" cy="4136062"/>
          </a:xfrm>
          <a:noFill/>
        </p:spPr>
        <p:txBody>
          <a:bodyPr tIns="1644764"/>
          <a:lstStyle>
            <a:lvl1pPr algn="ctr">
              <a:buNone/>
              <a:defRPr baseline="0"/>
            </a:lvl1pPr>
          </a:lstStyle>
          <a:p>
            <a:r>
              <a:rPr lang="nb-NO" dirty="0" smtClean="0"/>
              <a:t>Sett inn bilde</a:t>
            </a:r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36470" y="1380605"/>
            <a:ext cx="5870848" cy="502024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nn-NO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36468" y="1099100"/>
            <a:ext cx="5870846" cy="339502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ED9300"/>
                </a:solidFill>
              </a:defRPr>
            </a:lvl1pPr>
            <a:lvl2pPr marL="4570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1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n-NO" smtClean="0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253128" y="1993709"/>
            <a:ext cx="1042388" cy="172125"/>
          </a:xfrm>
        </p:spPr>
        <p:txBody>
          <a:bodyPr/>
          <a:lstStyle>
            <a:lvl1pPr>
              <a:defRPr spc="80" baseline="0"/>
            </a:lvl1pPr>
          </a:lstStyle>
          <a:p>
            <a:fld id="{62CCA688-0196-4668-938E-5AB69FE9DEDA}" type="datetimeFigureOut">
              <a:rPr lang="nb-NO" smtClean="0"/>
              <a:t>12.05.2014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1559719" y="1999467"/>
            <a:ext cx="7246080" cy="172125"/>
          </a:xfrm>
        </p:spPr>
        <p:txBody>
          <a:bodyPr/>
          <a:lstStyle>
            <a:lvl1pPr>
              <a:defRPr b="0"/>
            </a:lvl1pPr>
          </a:lstStyle>
          <a:p>
            <a:endParaRPr lang="nb-NO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5238" y="-5421"/>
            <a:ext cx="1508763" cy="88297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421"/>
            <a:ext cx="1354458" cy="1808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613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/>
          <p:cNvSpPr/>
          <p:nvPr/>
        </p:nvSpPr>
        <p:spPr>
          <a:xfrm>
            <a:off x="1284771" y="6328393"/>
            <a:ext cx="7594681" cy="260719"/>
          </a:xfrm>
          <a:prstGeom prst="rect">
            <a:avLst/>
          </a:prstGeom>
          <a:solidFill>
            <a:srgbClr val="DADA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74" tIns="32136" rIns="64274" bIns="32136" rtlCol="0" anchor="ctr"/>
          <a:lstStyle/>
          <a:p>
            <a:pPr algn="ctr"/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627151" y="3091677"/>
            <a:ext cx="7205077" cy="502024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nn-NO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627441" y="2795895"/>
            <a:ext cx="7204788" cy="339502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ED9300"/>
                </a:solidFill>
              </a:defRPr>
            </a:lvl1pPr>
            <a:lvl2pPr marL="4570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1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n-NO" smtClean="0"/>
              <a:t>Klikk for å redigere undertittelstil i malen</a:t>
            </a:r>
            <a:endParaRPr lang="nb-NO" dirty="0"/>
          </a:p>
        </p:txBody>
      </p:sp>
      <p:sp>
        <p:nvSpPr>
          <p:cNvPr id="15" name="Rektangel 14"/>
          <p:cNvSpPr/>
          <p:nvPr/>
        </p:nvSpPr>
        <p:spPr>
          <a:xfrm>
            <a:off x="258950" y="6328393"/>
            <a:ext cx="1033021" cy="260719"/>
          </a:xfrm>
          <a:prstGeom prst="rect">
            <a:avLst/>
          </a:prstGeom>
          <a:solidFill>
            <a:srgbClr val="ED9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74" tIns="32136" rIns="64274" bIns="32136" rtlCol="0" anchor="ctr"/>
          <a:lstStyle/>
          <a:p>
            <a:pPr algn="ctr"/>
            <a:endParaRPr lang="nb-NO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380175" cy="351473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5238" y="0"/>
            <a:ext cx="1508763" cy="882970"/>
          </a:xfrm>
          <a:prstGeom prst="rect">
            <a:avLst/>
          </a:prstGeom>
        </p:spPr>
      </p:pic>
      <p:sp>
        <p:nvSpPr>
          <p:cNvPr id="12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544132" y="6384922"/>
            <a:ext cx="7246080" cy="172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19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470558" y="6160824"/>
            <a:ext cx="259723" cy="15189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DE8D9C2-5F05-44EF-B7C1-1B71CE36FE82}" type="slidenum">
              <a:rPr lang="nb-NO" smtClean="0"/>
              <a:t>‹#›</a:t>
            </a:fld>
            <a:endParaRPr lang="nb-NO"/>
          </a:p>
        </p:txBody>
      </p:sp>
      <p:sp>
        <p:nvSpPr>
          <p:cNvPr id="16" name="Plassholder for dato 3"/>
          <p:cNvSpPr>
            <a:spLocks noGrp="1"/>
          </p:cNvSpPr>
          <p:nvPr>
            <p:ph type="dt" sz="half" idx="2"/>
          </p:nvPr>
        </p:nvSpPr>
        <p:spPr>
          <a:xfrm>
            <a:off x="258951" y="6385407"/>
            <a:ext cx="1025822" cy="172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 b="0" spc="80" baseline="0">
                <a:solidFill>
                  <a:schemeClr val="bg1"/>
                </a:solidFill>
              </a:defRPr>
            </a:lvl1pPr>
          </a:lstStyle>
          <a:p>
            <a:fld id="{62CCA688-0196-4668-938E-5AB69FE9DEDA}" type="datetimeFigureOut">
              <a:rPr lang="nb-NO" smtClean="0"/>
              <a:t>12.05.2014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, innhold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smtClean="0"/>
              <a:t>Klikk for å redigere tittelstil</a:t>
            </a:r>
            <a:endParaRPr lang="nb-NO"/>
          </a:p>
        </p:txBody>
      </p:sp>
      <p:sp>
        <p:nvSpPr>
          <p:cNvPr id="14" name="Plassholder for tekst 7"/>
          <p:cNvSpPr>
            <a:spLocks noGrp="1"/>
          </p:cNvSpPr>
          <p:nvPr>
            <p:ph type="body" sz="quarter" idx="17"/>
          </p:nvPr>
        </p:nvSpPr>
        <p:spPr>
          <a:xfrm>
            <a:off x="1275280" y="699472"/>
            <a:ext cx="5692781" cy="354711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ED901A"/>
                </a:solidFill>
              </a:defRPr>
            </a:lvl1pPr>
          </a:lstStyle>
          <a:p>
            <a:pPr lvl="0"/>
            <a:r>
              <a:rPr lang="nn-NO" smtClean="0"/>
              <a:t>Tekststilar i malen</a:t>
            </a:r>
          </a:p>
        </p:txBody>
      </p:sp>
      <p:sp>
        <p:nvSpPr>
          <p:cNvPr id="18" name="Plassholder for innhold 2"/>
          <p:cNvSpPr>
            <a:spLocks noGrp="1"/>
          </p:cNvSpPr>
          <p:nvPr>
            <p:ph idx="1"/>
          </p:nvPr>
        </p:nvSpPr>
        <p:spPr>
          <a:xfrm>
            <a:off x="1273621" y="1777857"/>
            <a:ext cx="4018334" cy="4293806"/>
          </a:xfrm>
        </p:spPr>
        <p:txBody>
          <a:bodyPr/>
          <a:lstStyle/>
          <a:p>
            <a:pPr lvl="0"/>
            <a:r>
              <a:rPr lang="nn-NO" smtClean="0"/>
              <a:t>Tekststilar i malen</a:t>
            </a:r>
          </a:p>
          <a:p>
            <a:pPr lvl="1"/>
            <a:r>
              <a:rPr lang="nn-NO" smtClean="0"/>
              <a:t>Andre nivå</a:t>
            </a:r>
          </a:p>
          <a:p>
            <a:pPr lvl="2"/>
            <a:r>
              <a:rPr lang="nn-NO" smtClean="0"/>
              <a:t>Tredje nivå</a:t>
            </a:r>
          </a:p>
          <a:p>
            <a:pPr lvl="3"/>
            <a:r>
              <a:rPr lang="nn-NO" smtClean="0"/>
              <a:t>Fjerde nivå</a:t>
            </a:r>
          </a:p>
          <a:p>
            <a:pPr lvl="4"/>
            <a:r>
              <a:rPr lang="nn-NO" smtClean="0"/>
              <a:t>Femte nivå</a:t>
            </a:r>
            <a:endParaRPr lang="nb-NO" dirty="0"/>
          </a:p>
        </p:txBody>
      </p:sp>
      <p:sp>
        <p:nvSpPr>
          <p:cNvPr id="20" name="Plassholder for bilde 3"/>
          <p:cNvSpPr>
            <a:spLocks noGrp="1"/>
          </p:cNvSpPr>
          <p:nvPr>
            <p:ph type="pic" sz="quarter" idx="19"/>
          </p:nvPr>
        </p:nvSpPr>
        <p:spPr>
          <a:xfrm>
            <a:off x="5752687" y="1834333"/>
            <a:ext cx="3131456" cy="4236219"/>
          </a:xfrm>
        </p:spPr>
        <p:txBody>
          <a:bodyPr tIns="1619676"/>
          <a:lstStyle>
            <a:lvl1pPr marL="0" indent="0" algn="ctr">
              <a:buNone/>
              <a:defRPr/>
            </a:lvl1pPr>
          </a:lstStyle>
          <a:p>
            <a:r>
              <a:rPr lang="nn-NO" smtClean="0"/>
              <a:t>Klikk ikonet for å leggje til eit bilete</a:t>
            </a:r>
            <a:endParaRPr lang="en-GB" dirty="0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544132" y="6384922"/>
            <a:ext cx="7246080" cy="172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470558" y="6160824"/>
            <a:ext cx="259723" cy="15189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DE8D9C2-5F05-44EF-B7C1-1B71CE36FE82}" type="slidenum">
              <a:rPr lang="nb-NO" smtClean="0"/>
              <a:t>‹#›</a:t>
            </a:fld>
            <a:endParaRPr lang="nb-NO"/>
          </a:p>
        </p:txBody>
      </p:sp>
      <p:sp>
        <p:nvSpPr>
          <p:cNvPr id="12" name="Plassholder for dato 3"/>
          <p:cNvSpPr>
            <a:spLocks noGrp="1"/>
          </p:cNvSpPr>
          <p:nvPr>
            <p:ph type="dt" sz="half" idx="2"/>
          </p:nvPr>
        </p:nvSpPr>
        <p:spPr>
          <a:xfrm>
            <a:off x="258951" y="6385407"/>
            <a:ext cx="1025822" cy="172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 b="0" spc="80" baseline="0">
                <a:solidFill>
                  <a:schemeClr val="bg1"/>
                </a:solidFill>
              </a:defRPr>
            </a:lvl1pPr>
          </a:lstStyle>
          <a:p>
            <a:fld id="{62CCA688-0196-4668-938E-5AB69FE9DEDA}" type="datetimeFigureOut">
              <a:rPr lang="nb-NO" smtClean="0"/>
              <a:t>12.05.2014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, innhold og info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ssholder for tekst 14"/>
          <p:cNvSpPr>
            <a:spLocks noGrp="1"/>
          </p:cNvSpPr>
          <p:nvPr>
            <p:ph type="body" sz="quarter" idx="16"/>
          </p:nvPr>
        </p:nvSpPr>
        <p:spPr>
          <a:xfrm>
            <a:off x="5751013" y="2089626"/>
            <a:ext cx="3133130" cy="718194"/>
          </a:xfrm>
          <a:solidFill>
            <a:srgbClr val="C8CACB"/>
          </a:solidFill>
        </p:spPr>
        <p:txBody>
          <a:bodyPr wrap="square" lIns="197936" tIns="172744" rIns="197936" bIns="172744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nn-NO" smtClean="0"/>
              <a:t>Tekststilar i malen</a:t>
            </a:r>
          </a:p>
        </p:txBody>
      </p:sp>
      <p:sp>
        <p:nvSpPr>
          <p:cNvPr id="13" name="Plassholder for tekst 10"/>
          <p:cNvSpPr>
            <a:spLocks noGrp="1"/>
          </p:cNvSpPr>
          <p:nvPr>
            <p:ph type="body" sz="quarter" idx="15" hasCustomPrompt="1"/>
          </p:nvPr>
        </p:nvSpPr>
        <p:spPr>
          <a:xfrm>
            <a:off x="5752687" y="1837687"/>
            <a:ext cx="3131456" cy="251942"/>
          </a:xfrm>
          <a:solidFill>
            <a:srgbClr val="ED9300"/>
          </a:solidFill>
        </p:spPr>
        <p:txBody>
          <a:bodyPr wrap="square" lIns="101217" tIns="50608" rIns="75913" bIns="50608" anchor="ctr">
            <a:noAutofit/>
          </a:bodyPr>
          <a:lstStyle>
            <a:lvl1pPr marL="0" indent="0" algn="r">
              <a:buNone/>
              <a:defRPr sz="900" b="1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smtClean="0"/>
              <a:t>Forklaringstekst</a:t>
            </a:r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smtClean="0"/>
              <a:t>Klikk for å redigere tittelstil</a:t>
            </a:r>
            <a:endParaRPr lang="nb-NO"/>
          </a:p>
        </p:txBody>
      </p:sp>
      <p:sp>
        <p:nvSpPr>
          <p:cNvPr id="8" name="Plassholder for innhold 2"/>
          <p:cNvSpPr>
            <a:spLocks noGrp="1"/>
          </p:cNvSpPr>
          <p:nvPr>
            <p:ph idx="1"/>
          </p:nvPr>
        </p:nvSpPr>
        <p:spPr>
          <a:xfrm>
            <a:off x="1273621" y="1777988"/>
            <a:ext cx="3802349" cy="4293806"/>
          </a:xfrm>
        </p:spPr>
        <p:txBody>
          <a:bodyPr/>
          <a:lstStyle/>
          <a:p>
            <a:pPr lvl="0"/>
            <a:r>
              <a:rPr lang="nn-NO" smtClean="0"/>
              <a:t>Tekststilar i malen</a:t>
            </a:r>
          </a:p>
          <a:p>
            <a:pPr lvl="1"/>
            <a:r>
              <a:rPr lang="nn-NO" smtClean="0"/>
              <a:t>Andre nivå</a:t>
            </a:r>
          </a:p>
          <a:p>
            <a:pPr lvl="2"/>
            <a:r>
              <a:rPr lang="nn-NO" smtClean="0"/>
              <a:t>Tredje nivå</a:t>
            </a:r>
          </a:p>
          <a:p>
            <a:pPr lvl="3"/>
            <a:r>
              <a:rPr lang="nn-NO" smtClean="0"/>
              <a:t>Fjerde nivå</a:t>
            </a:r>
          </a:p>
          <a:p>
            <a:pPr lvl="4"/>
            <a:r>
              <a:rPr lang="nn-NO" smtClean="0"/>
              <a:t>Femte nivå</a:t>
            </a:r>
            <a:endParaRPr lang="nb-NO" dirty="0"/>
          </a:p>
        </p:txBody>
      </p:sp>
      <p:sp>
        <p:nvSpPr>
          <p:cNvPr id="11" name="Plassholder for tekst 10"/>
          <p:cNvSpPr>
            <a:spLocks noGrp="1"/>
          </p:cNvSpPr>
          <p:nvPr>
            <p:ph type="body" sz="quarter" idx="14" hasCustomPrompt="1"/>
          </p:nvPr>
        </p:nvSpPr>
        <p:spPr>
          <a:xfrm>
            <a:off x="5751415" y="1844793"/>
            <a:ext cx="828076" cy="240704"/>
          </a:xfrm>
          <a:solidFill>
            <a:srgbClr val="58B02C"/>
          </a:solidFill>
        </p:spPr>
        <p:txBody>
          <a:bodyPr wrap="none" lIns="75913" tIns="50608" rIns="101217" bIns="50608" anchor="ctr">
            <a:spAutoFit/>
          </a:bodyPr>
          <a:lstStyle>
            <a:lvl1pPr marL="0" indent="0">
              <a:buNone/>
              <a:defRPr sz="900" b="1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smtClean="0"/>
              <a:t>Infotittel</a:t>
            </a:r>
            <a:endParaRPr lang="nb-NO" dirty="0"/>
          </a:p>
        </p:txBody>
      </p:sp>
      <p:sp>
        <p:nvSpPr>
          <p:cNvPr id="14" name="Plassholder for tekst 7"/>
          <p:cNvSpPr>
            <a:spLocks noGrp="1"/>
          </p:cNvSpPr>
          <p:nvPr>
            <p:ph type="body" sz="quarter" idx="17"/>
          </p:nvPr>
        </p:nvSpPr>
        <p:spPr>
          <a:xfrm>
            <a:off x="1275280" y="699472"/>
            <a:ext cx="5692781" cy="354711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ED901A"/>
                </a:solidFill>
              </a:defRPr>
            </a:lvl1pPr>
          </a:lstStyle>
          <a:p>
            <a:pPr lvl="0"/>
            <a:r>
              <a:rPr lang="nn-NO" smtClean="0"/>
              <a:t>Tekststilar i malen</a:t>
            </a:r>
          </a:p>
        </p:txBody>
      </p:sp>
      <p:sp>
        <p:nvSpPr>
          <p:cNvPr id="17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544132" y="6384922"/>
            <a:ext cx="7246080" cy="172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18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470558" y="6160824"/>
            <a:ext cx="259723" cy="15189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DE8D9C2-5F05-44EF-B7C1-1B71CE36FE82}" type="slidenum">
              <a:rPr lang="nb-NO" smtClean="0"/>
              <a:t>‹#›</a:t>
            </a:fld>
            <a:endParaRPr lang="nb-NO"/>
          </a:p>
        </p:txBody>
      </p:sp>
      <p:sp>
        <p:nvSpPr>
          <p:cNvPr id="12" name="Plassholder for dato 3"/>
          <p:cNvSpPr>
            <a:spLocks noGrp="1"/>
          </p:cNvSpPr>
          <p:nvPr>
            <p:ph type="dt" sz="half" idx="2"/>
          </p:nvPr>
        </p:nvSpPr>
        <p:spPr>
          <a:xfrm>
            <a:off x="258951" y="6385407"/>
            <a:ext cx="1025822" cy="172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 b="0" spc="80" baseline="0">
                <a:solidFill>
                  <a:schemeClr val="bg1"/>
                </a:solidFill>
              </a:defRPr>
            </a:lvl1pPr>
          </a:lstStyle>
          <a:p>
            <a:fld id="{62CCA688-0196-4668-938E-5AB69FE9DEDA}" type="datetimeFigureOut">
              <a:rPr lang="nb-NO" smtClean="0"/>
              <a:t>12.05.2014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4928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, bilde og info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ssholder for tekst 14"/>
          <p:cNvSpPr>
            <a:spLocks noGrp="1"/>
          </p:cNvSpPr>
          <p:nvPr>
            <p:ph type="body" sz="quarter" idx="16"/>
          </p:nvPr>
        </p:nvSpPr>
        <p:spPr>
          <a:xfrm>
            <a:off x="5751013" y="2089626"/>
            <a:ext cx="3133130" cy="718194"/>
          </a:xfrm>
          <a:solidFill>
            <a:srgbClr val="C8CACB"/>
          </a:solidFill>
        </p:spPr>
        <p:txBody>
          <a:bodyPr wrap="square" lIns="197936" tIns="172744" rIns="197936" bIns="172744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nn-NO" smtClean="0"/>
              <a:t>Tekststilar i malen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smtClean="0"/>
              <a:t>Klikk for å redigere tittelstil</a:t>
            </a:r>
            <a:endParaRPr lang="nb-NO"/>
          </a:p>
        </p:txBody>
      </p:sp>
      <p:sp>
        <p:nvSpPr>
          <p:cNvPr id="14" name="Plassholder for tekst 7"/>
          <p:cNvSpPr>
            <a:spLocks noGrp="1"/>
          </p:cNvSpPr>
          <p:nvPr>
            <p:ph type="body" sz="quarter" idx="17"/>
          </p:nvPr>
        </p:nvSpPr>
        <p:spPr>
          <a:xfrm>
            <a:off x="1275280" y="699472"/>
            <a:ext cx="5692781" cy="354711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ED901A"/>
                </a:solidFill>
              </a:defRPr>
            </a:lvl1pPr>
          </a:lstStyle>
          <a:p>
            <a:pPr lvl="0"/>
            <a:r>
              <a:rPr lang="nn-NO" smtClean="0"/>
              <a:t>Tekststilar i malen</a:t>
            </a:r>
          </a:p>
        </p:txBody>
      </p:sp>
      <p:sp>
        <p:nvSpPr>
          <p:cNvPr id="4" name="Plassholder for bilde 3"/>
          <p:cNvSpPr>
            <a:spLocks noGrp="1"/>
          </p:cNvSpPr>
          <p:nvPr>
            <p:ph type="pic" sz="quarter" idx="18"/>
          </p:nvPr>
        </p:nvSpPr>
        <p:spPr>
          <a:xfrm>
            <a:off x="259155" y="1834333"/>
            <a:ext cx="5219094" cy="4236219"/>
          </a:xfrm>
        </p:spPr>
        <p:txBody>
          <a:bodyPr tIns="1619676"/>
          <a:lstStyle>
            <a:lvl1pPr marL="0" indent="0" algn="ctr">
              <a:buNone/>
              <a:defRPr/>
            </a:lvl1pPr>
          </a:lstStyle>
          <a:p>
            <a:r>
              <a:rPr lang="nn-NO" smtClean="0"/>
              <a:t>Klikk ikonet for å leggje til eit bilete</a:t>
            </a:r>
            <a:endParaRPr lang="en-GB" dirty="0"/>
          </a:p>
        </p:txBody>
      </p:sp>
      <p:sp>
        <p:nvSpPr>
          <p:cNvPr id="19" name="Plassholder for tekst 10"/>
          <p:cNvSpPr>
            <a:spLocks noGrp="1"/>
          </p:cNvSpPr>
          <p:nvPr>
            <p:ph type="body" sz="quarter" idx="15" hasCustomPrompt="1"/>
          </p:nvPr>
        </p:nvSpPr>
        <p:spPr>
          <a:xfrm>
            <a:off x="5752687" y="1837687"/>
            <a:ext cx="3131456" cy="251942"/>
          </a:xfrm>
          <a:solidFill>
            <a:srgbClr val="ED9300"/>
          </a:solidFill>
        </p:spPr>
        <p:txBody>
          <a:bodyPr wrap="square" lIns="101217" tIns="50608" rIns="75913" bIns="50608" anchor="ctr">
            <a:noAutofit/>
          </a:bodyPr>
          <a:lstStyle>
            <a:lvl1pPr marL="0" indent="0" algn="r">
              <a:buNone/>
              <a:defRPr sz="900" b="1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smtClean="0"/>
              <a:t>Forklaringstekst</a:t>
            </a:r>
            <a:endParaRPr lang="nb-NO" dirty="0"/>
          </a:p>
        </p:txBody>
      </p:sp>
      <p:sp>
        <p:nvSpPr>
          <p:cNvPr id="20" name="Plassholder for tekst 10"/>
          <p:cNvSpPr>
            <a:spLocks noGrp="1"/>
          </p:cNvSpPr>
          <p:nvPr>
            <p:ph type="body" sz="quarter" idx="14" hasCustomPrompt="1"/>
          </p:nvPr>
        </p:nvSpPr>
        <p:spPr>
          <a:xfrm>
            <a:off x="5751415" y="1844793"/>
            <a:ext cx="828076" cy="240704"/>
          </a:xfrm>
          <a:solidFill>
            <a:srgbClr val="58B02C"/>
          </a:solidFill>
        </p:spPr>
        <p:txBody>
          <a:bodyPr wrap="none" lIns="75913" tIns="50608" rIns="101217" bIns="50608" anchor="ctr">
            <a:spAutoFit/>
          </a:bodyPr>
          <a:lstStyle>
            <a:lvl1pPr marL="0" indent="0">
              <a:buNone/>
              <a:defRPr sz="900" b="1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smtClean="0"/>
              <a:t>Infotittel</a:t>
            </a:r>
            <a:endParaRPr lang="nb-NO" dirty="0"/>
          </a:p>
        </p:txBody>
      </p:sp>
      <p:sp>
        <p:nvSpPr>
          <p:cNvPr id="13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544132" y="6384922"/>
            <a:ext cx="7246080" cy="172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1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470558" y="6160824"/>
            <a:ext cx="259723" cy="15189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DE8D9C2-5F05-44EF-B7C1-1B71CE36FE82}" type="slidenum">
              <a:rPr lang="nb-NO" smtClean="0"/>
              <a:t>‹#›</a:t>
            </a:fld>
            <a:endParaRPr lang="nb-NO"/>
          </a:p>
        </p:txBody>
      </p:sp>
      <p:sp>
        <p:nvSpPr>
          <p:cNvPr id="12" name="Plassholder for dato 3"/>
          <p:cNvSpPr>
            <a:spLocks noGrp="1"/>
          </p:cNvSpPr>
          <p:nvPr>
            <p:ph type="dt" sz="half" idx="2"/>
          </p:nvPr>
        </p:nvSpPr>
        <p:spPr>
          <a:xfrm>
            <a:off x="258951" y="6385407"/>
            <a:ext cx="1025822" cy="172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 b="0" spc="80" baseline="0">
                <a:solidFill>
                  <a:schemeClr val="bg1"/>
                </a:solidFill>
              </a:defRPr>
            </a:lvl1pPr>
          </a:lstStyle>
          <a:p>
            <a:fld id="{62CCA688-0196-4668-938E-5AB69FE9DEDA}" type="datetimeFigureOut">
              <a:rPr lang="nb-NO" smtClean="0"/>
              <a:t>12.05.2014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2839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, navn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0504" y="1701208"/>
            <a:ext cx="5262926" cy="1727792"/>
          </a:xfrm>
        </p:spPr>
        <p:txBody>
          <a:bodyPr wrap="square">
            <a:noAutofit/>
          </a:bodyPr>
          <a:lstStyle>
            <a:lvl1pPr>
              <a:defRPr sz="3600"/>
            </a:lvl1pPr>
          </a:lstStyle>
          <a:p>
            <a:r>
              <a:rPr lang="nn-NO" smtClean="0"/>
              <a:t>Klikk for å redigere tittelstil</a:t>
            </a:r>
            <a:endParaRPr lang="nb-NO" dirty="0"/>
          </a:p>
        </p:txBody>
      </p:sp>
      <p:sp>
        <p:nvSpPr>
          <p:cNvPr id="14" name="Plassholder for tekst 7"/>
          <p:cNvSpPr>
            <a:spLocks noGrp="1"/>
          </p:cNvSpPr>
          <p:nvPr>
            <p:ph type="body" sz="quarter" idx="17" hasCustomPrompt="1"/>
          </p:nvPr>
        </p:nvSpPr>
        <p:spPr>
          <a:xfrm>
            <a:off x="230504" y="3429001"/>
            <a:ext cx="5262926" cy="354711"/>
          </a:xfrm>
        </p:spPr>
        <p:txBody>
          <a:bodyPr>
            <a:normAutofit/>
          </a:bodyPr>
          <a:lstStyle>
            <a:lvl1pPr marL="0" indent="0" algn="r">
              <a:buNone/>
              <a:defRPr sz="1700">
                <a:solidFill>
                  <a:srgbClr val="ED9300"/>
                </a:solidFill>
              </a:defRPr>
            </a:lvl1pPr>
          </a:lstStyle>
          <a:p>
            <a:pPr lvl="0"/>
            <a:r>
              <a:rPr lang="nb-NO" dirty="0" smtClean="0"/>
              <a:t>Navn </a:t>
            </a:r>
            <a:r>
              <a:rPr lang="nb-NO" dirty="0" err="1" smtClean="0"/>
              <a:t>Navnesen</a:t>
            </a:r>
            <a:endParaRPr lang="nb-NO" dirty="0"/>
          </a:p>
        </p:txBody>
      </p:sp>
      <p:sp>
        <p:nvSpPr>
          <p:cNvPr id="20" name="Plassholder for bilde 3"/>
          <p:cNvSpPr>
            <a:spLocks noGrp="1"/>
          </p:cNvSpPr>
          <p:nvPr>
            <p:ph type="pic" sz="quarter" idx="19"/>
          </p:nvPr>
        </p:nvSpPr>
        <p:spPr>
          <a:xfrm>
            <a:off x="5752687" y="1834333"/>
            <a:ext cx="3131456" cy="4236219"/>
          </a:xfrm>
        </p:spPr>
        <p:txBody>
          <a:bodyPr tIns="1619676"/>
          <a:lstStyle>
            <a:lvl1pPr marL="0" indent="0" algn="ctr">
              <a:buNone/>
              <a:defRPr/>
            </a:lvl1pPr>
          </a:lstStyle>
          <a:p>
            <a:r>
              <a:rPr lang="nn-NO" smtClean="0"/>
              <a:t>Klikk ikonet for å leggje til eit bilete</a:t>
            </a:r>
            <a:endParaRPr lang="en-GB" dirty="0"/>
          </a:p>
        </p:txBody>
      </p:sp>
      <p:sp>
        <p:nvSpPr>
          <p:cNvPr id="4" name="Rektangel 3"/>
          <p:cNvSpPr/>
          <p:nvPr/>
        </p:nvSpPr>
        <p:spPr>
          <a:xfrm>
            <a:off x="180276" y="477356"/>
            <a:ext cx="935941" cy="10798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1" tIns="45705" rIns="91411" bIns="45705" rtlCol="0" anchor="ctr"/>
          <a:lstStyle/>
          <a:p>
            <a:pPr algn="ctr"/>
            <a:endParaRPr lang="en-GB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544132" y="6384922"/>
            <a:ext cx="7246080" cy="172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470558" y="6160824"/>
            <a:ext cx="259723" cy="15189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DE8D9C2-5F05-44EF-B7C1-1B71CE36FE82}" type="slidenum">
              <a:rPr lang="nb-NO" smtClean="0"/>
              <a:t>‹#›</a:t>
            </a:fld>
            <a:endParaRPr lang="nb-NO"/>
          </a:p>
        </p:txBody>
      </p:sp>
      <p:sp>
        <p:nvSpPr>
          <p:cNvPr id="12" name="Plassholder for dato 3"/>
          <p:cNvSpPr>
            <a:spLocks noGrp="1"/>
          </p:cNvSpPr>
          <p:nvPr>
            <p:ph type="dt" sz="half" idx="2"/>
          </p:nvPr>
        </p:nvSpPr>
        <p:spPr>
          <a:xfrm>
            <a:off x="258951" y="6385407"/>
            <a:ext cx="1025822" cy="172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 b="0" spc="80" baseline="0">
                <a:solidFill>
                  <a:schemeClr val="bg1"/>
                </a:solidFill>
              </a:defRPr>
            </a:lvl1pPr>
          </a:lstStyle>
          <a:p>
            <a:fld id="{62CCA688-0196-4668-938E-5AB69FE9DEDA}" type="datetimeFigureOut">
              <a:rPr lang="nb-NO" smtClean="0"/>
              <a:t>12.05.2014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58978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rt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tel 1"/>
          <p:cNvSpPr>
            <a:spLocks noGrp="1"/>
          </p:cNvSpPr>
          <p:nvPr>
            <p:ph type="title"/>
          </p:nvPr>
        </p:nvSpPr>
        <p:spPr>
          <a:xfrm>
            <a:off x="1275281" y="1065656"/>
            <a:ext cx="6999085" cy="468282"/>
          </a:xfrm>
        </p:spPr>
        <p:txBody>
          <a:bodyPr/>
          <a:lstStyle/>
          <a:p>
            <a:r>
              <a:rPr lang="nn-NO" smtClean="0"/>
              <a:t>Klikk for å redigere tittelstil</a:t>
            </a:r>
            <a:endParaRPr lang="nb-NO" dirty="0"/>
          </a:p>
        </p:txBody>
      </p:sp>
      <p:sp>
        <p:nvSpPr>
          <p:cNvPr id="12" name="Plassholder for tekst 7"/>
          <p:cNvSpPr>
            <a:spLocks noGrp="1"/>
          </p:cNvSpPr>
          <p:nvPr>
            <p:ph type="body" sz="quarter" idx="17"/>
          </p:nvPr>
        </p:nvSpPr>
        <p:spPr>
          <a:xfrm>
            <a:off x="1275280" y="699472"/>
            <a:ext cx="5692781" cy="354711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ED901A"/>
                </a:solidFill>
              </a:defRPr>
            </a:lvl1pPr>
          </a:lstStyle>
          <a:p>
            <a:pPr lvl="0"/>
            <a:r>
              <a:rPr lang="nn-NO" smtClean="0"/>
              <a:t>Tekststilar i malen</a:t>
            </a:r>
          </a:p>
        </p:txBody>
      </p:sp>
      <p:sp>
        <p:nvSpPr>
          <p:cNvPr id="15" name="Plassholder for bilde 3"/>
          <p:cNvSpPr>
            <a:spLocks noGrp="1"/>
          </p:cNvSpPr>
          <p:nvPr>
            <p:ph type="pic" sz="quarter" idx="19"/>
          </p:nvPr>
        </p:nvSpPr>
        <p:spPr>
          <a:xfrm>
            <a:off x="252270" y="1834333"/>
            <a:ext cx="8631873" cy="4236219"/>
          </a:xfrm>
        </p:spPr>
        <p:txBody>
          <a:bodyPr tIns="1619676"/>
          <a:lstStyle>
            <a:lvl1pPr marL="0" indent="0" algn="ctr">
              <a:buNone/>
              <a:defRPr/>
            </a:lvl1pPr>
          </a:lstStyle>
          <a:p>
            <a:r>
              <a:rPr lang="nn-NO" smtClean="0"/>
              <a:t>Klikk ikonet for å leggje til eit bilete</a:t>
            </a:r>
            <a:endParaRPr lang="en-GB" dirty="0"/>
          </a:p>
        </p:txBody>
      </p:sp>
      <p:sp>
        <p:nvSpPr>
          <p:cNvPr id="9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544132" y="6384922"/>
            <a:ext cx="7246080" cy="172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13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470558" y="6160824"/>
            <a:ext cx="259723" cy="15189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DE8D9C2-5F05-44EF-B7C1-1B71CE36FE82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Plassholder for dato 3"/>
          <p:cNvSpPr>
            <a:spLocks noGrp="1"/>
          </p:cNvSpPr>
          <p:nvPr>
            <p:ph type="dt" sz="half" idx="2"/>
          </p:nvPr>
        </p:nvSpPr>
        <p:spPr>
          <a:xfrm>
            <a:off x="258951" y="6385407"/>
            <a:ext cx="1025822" cy="172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 b="0" spc="80" baseline="0">
                <a:solidFill>
                  <a:schemeClr val="bg1"/>
                </a:solidFill>
              </a:defRPr>
            </a:lvl1pPr>
          </a:lstStyle>
          <a:p>
            <a:fld id="{62CCA688-0196-4668-938E-5AB69FE9DEDA}" type="datetimeFigureOut">
              <a:rPr lang="nb-NO" smtClean="0"/>
              <a:t>12.05.2014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ktangel 28"/>
          <p:cNvSpPr/>
          <p:nvPr/>
        </p:nvSpPr>
        <p:spPr>
          <a:xfrm>
            <a:off x="1284771" y="6328393"/>
            <a:ext cx="7594681" cy="260719"/>
          </a:xfrm>
          <a:prstGeom prst="rect">
            <a:avLst/>
          </a:prstGeom>
          <a:solidFill>
            <a:srgbClr val="DADA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74" tIns="32136" rIns="64274" bIns="32136" rtlCol="0" anchor="ctr"/>
          <a:lstStyle/>
          <a:p>
            <a:pPr algn="ctr"/>
            <a:endParaRPr lang="nb-NO"/>
          </a:p>
        </p:txBody>
      </p:sp>
      <p:sp>
        <p:nvSpPr>
          <p:cNvPr id="30" name="Rektangel 29"/>
          <p:cNvSpPr/>
          <p:nvPr/>
        </p:nvSpPr>
        <p:spPr>
          <a:xfrm>
            <a:off x="258950" y="6328393"/>
            <a:ext cx="1025822" cy="260719"/>
          </a:xfrm>
          <a:prstGeom prst="rect">
            <a:avLst/>
          </a:prstGeom>
          <a:solidFill>
            <a:srgbClr val="ED9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74" tIns="32136" rIns="64274" bIns="32136" rtlCol="0" anchor="ctr"/>
          <a:lstStyle/>
          <a:p>
            <a:pPr algn="ctr"/>
            <a:endParaRPr lang="nb-NO"/>
          </a:p>
        </p:txBody>
      </p:sp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275281" y="1058555"/>
            <a:ext cx="6999085" cy="469132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273622" y="1777858"/>
            <a:ext cx="7000745" cy="429380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258951" y="6385407"/>
            <a:ext cx="1025822" cy="172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 b="0" spc="80" baseline="0">
                <a:solidFill>
                  <a:schemeClr val="bg1"/>
                </a:solidFill>
              </a:defRPr>
            </a:lvl1pPr>
          </a:lstStyle>
          <a:p>
            <a:fld id="{62CCA688-0196-4668-938E-5AB69FE9DEDA}" type="datetimeFigureOut">
              <a:rPr lang="nb-NO" smtClean="0"/>
              <a:t>12.05.2014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544132" y="6384922"/>
            <a:ext cx="7246080" cy="172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470558" y="6160824"/>
            <a:ext cx="259723" cy="15189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DE8D9C2-5F05-44EF-B7C1-1B71CE36FE82}" type="slidenum">
              <a:rPr lang="nb-NO" smtClean="0"/>
              <a:t>‹#›</a:t>
            </a:fld>
            <a:endParaRPr lang="nb-NO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5"/>
            <a:ext cx="1014810" cy="139871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5238" y="0"/>
            <a:ext cx="1508763" cy="88297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4" r:id="rId11"/>
  </p:sldLayoutIdLst>
  <p:txStyles>
    <p:titleStyle>
      <a:lvl1pPr algn="l" defTabSz="914035" rtl="0" eaLnBrk="1" latinLnBrk="0" hangingPunct="1">
        <a:spcBef>
          <a:spcPct val="0"/>
        </a:spcBef>
        <a:buNone/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2394" indent="-302394" algn="l" defTabSz="914035" rtl="0" eaLnBrk="1" latinLnBrk="0" hangingPunct="1">
        <a:spcBef>
          <a:spcPts val="432"/>
        </a:spcBef>
        <a:buClr>
          <a:srgbClr val="ED9300"/>
        </a:buClr>
        <a:buFont typeface="Arial" pitchFamily="34" charset="0"/>
        <a:buChar char="●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69076" indent="-251065" algn="l" defTabSz="914035" rtl="0" eaLnBrk="1" latinLnBrk="0" hangingPunct="1">
        <a:spcBef>
          <a:spcPts val="432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4052" indent="-191925" algn="l" defTabSz="914035" rtl="0" eaLnBrk="1" latinLnBrk="0" hangingPunct="1">
        <a:spcBef>
          <a:spcPts val="432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45116" indent="-251065" algn="l" defTabSz="914035" rtl="0" eaLnBrk="1" latinLnBrk="0" hangingPunct="1">
        <a:spcBef>
          <a:spcPts val="432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97294" indent="-252181" algn="l" defTabSz="914035" rtl="0" eaLnBrk="1" latinLnBrk="0" hangingPunct="1">
        <a:spcBef>
          <a:spcPts val="432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594" indent="-228507" algn="l" defTabSz="91403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612" indent="-228507" algn="l" defTabSz="91403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628" indent="-228507" algn="l" defTabSz="91403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646" indent="-228507" algn="l" defTabSz="91403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03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18" algn="l" defTabSz="91403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35" algn="l" defTabSz="91403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052" algn="l" defTabSz="91403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069" algn="l" defTabSz="91403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086" algn="l" defTabSz="91403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103" algn="l" defTabSz="91403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120" algn="l" defTabSz="91403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138" algn="l" defTabSz="91403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33400"/>
            <a:ext cx="8991416" cy="5343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1180335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SVV">
      <a:dk1>
        <a:sysClr val="windowText" lastClr="000000"/>
      </a:dk1>
      <a:lt1>
        <a:sysClr val="window" lastClr="FFFFFF"/>
      </a:lt1>
      <a:dk2>
        <a:srgbClr val="ED9300"/>
      </a:dk2>
      <a:lt2>
        <a:srgbClr val="E1E1E1"/>
      </a:lt2>
      <a:accent1>
        <a:srgbClr val="ED9300"/>
      </a:accent1>
      <a:accent2>
        <a:srgbClr val="3F505A"/>
      </a:accent2>
      <a:accent3>
        <a:srgbClr val="DADADA"/>
      </a:accent3>
      <a:accent4>
        <a:srgbClr val="58B02C"/>
      </a:accent4>
      <a:accent5>
        <a:srgbClr val="75450B"/>
      </a:accent5>
      <a:accent6>
        <a:srgbClr val="1F282D"/>
      </a:accent6>
      <a:hlink>
        <a:srgbClr val="0000FF"/>
      </a:hlink>
      <a:folHlink>
        <a:srgbClr val="800080"/>
      </a:folHlink>
    </a:clrScheme>
    <a:fontScheme name="Custom 1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1 Statens vegvesen liggende standard norsk.potx [Skrivebeskyttet]" id="{3E198112-B1E4-44BC-8C3E-1CA4DA7E830E}" vid="{29E3B4CA-6E79-4609-AB97-F34C001422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412</TotalTime>
  <Words>0</Words>
  <Application>Microsoft Office PowerPoint</Application>
  <PresentationFormat>Skjermfremvisning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Blank</vt:lpstr>
      <vt:lpstr>PowerPoint-presentasjon</vt:lpstr>
    </vt:vector>
  </TitlesOfParts>
  <Company>Statens vegvesen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E16 Filefjell</dc:title>
  <dc:creator>Haugen Odd Erik</dc:creator>
  <cp:lastModifiedBy>Haugen Odd Erik</cp:lastModifiedBy>
  <cp:revision>34</cp:revision>
  <dcterms:created xsi:type="dcterms:W3CDTF">2013-04-23T11:13:58Z</dcterms:created>
  <dcterms:modified xsi:type="dcterms:W3CDTF">2014-05-12T07:25:49Z</dcterms:modified>
</cp:coreProperties>
</file>